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Monday, November 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Monday, November 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Monday, November 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Monday, November 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Monday, November 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Monday, November 3,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Monday, November 3,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Monday, November 3,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Monday, November 3,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Monday, November 3,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Monday, November 3,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Monday, November 3,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“Mr. Jefferson did the Native Americans </a:t>
            </a:r>
            <a:r>
              <a:rPr lang="en-US" sz="2800" dirty="0" err="1" smtClean="0"/>
              <a:t>realy</a:t>
            </a:r>
            <a:r>
              <a:rPr lang="en-US" sz="2800" dirty="0" smtClean="0"/>
              <a:t> tell stories with ghosts as characters” asked Jason.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Yes they did Mr. Jefferson sai</a:t>
            </a:r>
            <a:r>
              <a:rPr lang="en-US" sz="2800" dirty="0" smtClean="0"/>
              <a:t>d, and the stories include many different kinds of ghosts.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Of all the ghost stories </a:t>
            </a:r>
            <a:r>
              <a:rPr lang="en-US" sz="2800" dirty="0" err="1" smtClean="0"/>
              <a:t>Mr</a:t>
            </a:r>
            <a:r>
              <a:rPr lang="en-US" sz="2800" dirty="0" smtClean="0"/>
              <a:t> Jefferson told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personaly</a:t>
            </a:r>
            <a:r>
              <a:rPr lang="en-US" sz="2800" dirty="0" smtClean="0"/>
              <a:t> enjoyed the Cheyenne story called The Ghost Owl.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</a:t>
            </a:r>
            <a:r>
              <a:rPr lang="en-US" sz="2800" dirty="0" smtClean="0"/>
              <a:t>The Cheyenne feared the owl, they though of them as a ghost that came back for revenge.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In the story called The ghost owl, a little girl captured by a owl.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With the help of hawks, she escape and </a:t>
            </a:r>
            <a:r>
              <a:rPr lang="en-US" sz="2800" dirty="0" err="1" smtClean="0"/>
              <a:t>finaly</a:t>
            </a:r>
            <a:r>
              <a:rPr lang="en-US" sz="2800" dirty="0" smtClean="0"/>
              <a:t> returns too her village.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A various ghost stories show a great deal of </a:t>
            </a:r>
            <a:r>
              <a:rPr lang="en-US" sz="2800" dirty="0" err="1" smtClean="0"/>
              <a:t>orginallity</a:t>
            </a:r>
            <a:r>
              <a:rPr lang="en-US" sz="2800" dirty="0" smtClean="0"/>
              <a:t>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A ghost often appear as a skeleton and sometimes it’s deeds is kindly or helpful.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Lame Warrior and the Skeleton is a Arapaho story that features a friendly skeleton.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Too ghost tales </a:t>
            </a:r>
            <a:r>
              <a:rPr lang="en-US" sz="2800" dirty="0" err="1" smtClean="0"/>
              <a:t>originaly</a:t>
            </a:r>
            <a:r>
              <a:rPr lang="en-US" sz="2800" dirty="0" smtClean="0"/>
              <a:t> told by tribes in the northwest are The girl who married a ghost and the dance of the </a:t>
            </a:r>
            <a:r>
              <a:rPr lang="en-US" sz="2800" smtClean="0"/>
              <a:t>spirit monster.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114</TotalTime>
  <Words>236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41</cp:revision>
  <dcterms:created xsi:type="dcterms:W3CDTF">2011-11-08T14:56:56Z</dcterms:created>
  <dcterms:modified xsi:type="dcterms:W3CDTF">2014-11-03T19:13:53Z</dcterms:modified>
</cp:coreProperties>
</file>